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Lst>
  <p:sldSz cx="12192000" cy="6858000"/>
  <p:notesSz cx="6858000" cy="9144000"/>
  <p:defaultTextStyle>
    <a:lvl1pPr defTabSz="457200">
      <a:defRPr>
        <a:latin typeface="Century Gothic"/>
        <a:ea typeface="Century Gothic"/>
        <a:cs typeface="Century Gothic"/>
        <a:sym typeface="Century Gothic"/>
      </a:defRPr>
    </a:lvl1pPr>
    <a:lvl2pPr indent="457200" defTabSz="457200">
      <a:defRPr>
        <a:latin typeface="Century Gothic"/>
        <a:ea typeface="Century Gothic"/>
        <a:cs typeface="Century Gothic"/>
        <a:sym typeface="Century Gothic"/>
      </a:defRPr>
    </a:lvl2pPr>
    <a:lvl3pPr indent="914400" defTabSz="457200">
      <a:defRPr>
        <a:latin typeface="Century Gothic"/>
        <a:ea typeface="Century Gothic"/>
        <a:cs typeface="Century Gothic"/>
        <a:sym typeface="Century Gothic"/>
      </a:defRPr>
    </a:lvl3pPr>
    <a:lvl4pPr indent="1371600" defTabSz="457200">
      <a:defRPr>
        <a:latin typeface="Century Gothic"/>
        <a:ea typeface="Century Gothic"/>
        <a:cs typeface="Century Gothic"/>
        <a:sym typeface="Century Gothic"/>
      </a:defRPr>
    </a:lvl4pPr>
    <a:lvl5pPr indent="1828800" defTabSz="457200">
      <a:defRPr>
        <a:latin typeface="Century Gothic"/>
        <a:ea typeface="Century Gothic"/>
        <a:cs typeface="Century Gothic"/>
        <a:sym typeface="Century Gothic"/>
      </a:defRPr>
    </a:lvl5pPr>
    <a:lvl6pPr indent="2286000" defTabSz="457200">
      <a:defRPr>
        <a:latin typeface="Century Gothic"/>
        <a:ea typeface="Century Gothic"/>
        <a:cs typeface="Century Gothic"/>
        <a:sym typeface="Century Gothic"/>
      </a:defRPr>
    </a:lvl6pPr>
    <a:lvl7pPr indent="2743200" defTabSz="457200">
      <a:defRPr>
        <a:latin typeface="Century Gothic"/>
        <a:ea typeface="Century Gothic"/>
        <a:cs typeface="Century Gothic"/>
        <a:sym typeface="Century Gothic"/>
      </a:defRPr>
    </a:lvl7pPr>
    <a:lvl8pPr indent="3200400" defTabSz="457200">
      <a:defRPr>
        <a:latin typeface="Century Gothic"/>
        <a:ea typeface="Century Gothic"/>
        <a:cs typeface="Century Gothic"/>
        <a:sym typeface="Century Gothic"/>
      </a:defRPr>
    </a:lvl8pPr>
    <a:lvl9pPr indent="3657600" defTabSz="457200">
      <a:defRPr>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CC"/>
          </a:solidFill>
        </a:fill>
      </a:tcStyle>
    </a:wholeTbl>
    <a:band2H>
      <a:tcTxStyle b="def" i="def"/>
      <a:tcStyle>
        <a:tcBdr/>
        <a:fill>
          <a:solidFill>
            <a:srgbClr val="E7E7E7"/>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53535"/>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53535"/>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53535"/>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D0DB"/>
          </a:solidFill>
        </a:fill>
      </a:tcStyle>
    </a:wholeTbl>
    <a:band2H>
      <a:tcTxStyle b="def" i="def"/>
      <a:tcStyle>
        <a:tcBdr/>
        <a:fill>
          <a:solidFill>
            <a:srgbClr val="E7E9EE"/>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6599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6599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65991"/>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CCE8"/>
          </a:solidFill>
        </a:fill>
      </a:tcStyle>
    </a:wholeTbl>
    <a:band2H>
      <a:tcTxStyle b="def" i="def"/>
      <a:tcStyle>
        <a:tcBdr/>
        <a:fill>
          <a:solidFill>
            <a:srgbClr val="FBE7F4"/>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833BF"/>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833BF"/>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833BF"/>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53535"/>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353535"/>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p:nvPr>
            <p:ph type="sldImg"/>
          </p:nvPr>
        </p:nvSpPr>
        <p:spPr>
          <a:xfrm>
            <a:off x="1143000" y="685800"/>
            <a:ext cx="4572000" cy="3429000"/>
          </a:xfrm>
          <a:prstGeom prst="rect">
            <a:avLst/>
          </a:prstGeom>
        </p:spPr>
        <p:txBody>
          <a:bodyPr/>
          <a:lstStyle/>
          <a:p>
            <a:pPr lvl="0"/>
          </a:p>
        </p:txBody>
      </p:sp>
      <p:sp>
        <p:nvSpPr>
          <p:cNvPr id="323" name="Shape 32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0" y="228600"/>
            <a:ext cx="2851518" cy="6638629"/>
            <a:chOff x="0" y="0"/>
            <a:chExt cx="2851516" cy="6638628"/>
          </a:xfrm>
        </p:grpSpPr>
        <p:sp>
          <p:nvSpPr>
            <p:cNvPr id="34" name="Shape 34"/>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35" name="Shape 35"/>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36" name="Shape 36"/>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37" name="Shape 37"/>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38" name="Shape 38"/>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39" name="Shape 39"/>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40" name="Shape 40"/>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41" name="Shape 41"/>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42" name="Shape 42"/>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43" name="Shape 43"/>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44" name="Shape 44"/>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45" name="Shape 45"/>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grpSp>
      <p:grpSp>
        <p:nvGrpSpPr>
          <p:cNvPr id="59" name="Group 59"/>
          <p:cNvGrpSpPr/>
          <p:nvPr/>
        </p:nvGrpSpPr>
        <p:grpSpPr>
          <a:xfrm>
            <a:off x="27221" y="156"/>
            <a:ext cx="2356674" cy="6853097"/>
            <a:chOff x="0" y="0"/>
            <a:chExt cx="2356673" cy="6853095"/>
          </a:xfrm>
        </p:grpSpPr>
        <p:sp>
          <p:nvSpPr>
            <p:cNvPr id="47" name="Shape 47"/>
            <p:cNvSpPr/>
            <p:nvPr/>
          </p:nvSpPr>
          <p:spPr>
            <a:xfrm>
              <a:off x="0" y="-1"/>
              <a:ext cx="494327" cy="440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48" name="Shape 48"/>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49" name="Shape 49"/>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50" name="Shape 50"/>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51" name="Shape 51"/>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52" name="Shape 52"/>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53" name="Shape 53"/>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54" name="Shape 54"/>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55" name="Shape 55"/>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56" name="Shape 56"/>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57" name="Shape 57"/>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58" name="Shape 58"/>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0" tIns="0" rIns="0" bIns="0" numCol="1" anchor="t">
              <a:noAutofit/>
            </a:bodyPr>
            <a:lstStyle/>
            <a:p>
              <a:pPr lvl="0"/>
            </a:p>
          </p:txBody>
        </p:sp>
      </p:grpSp>
      <p:sp>
        <p:nvSpPr>
          <p:cNvPr id="60" name="Shape 60"/>
          <p:cNvSpPr/>
          <p:nvPr/>
        </p:nvSpPr>
        <p:spPr>
          <a:xfrm>
            <a:off x="-1" y="0"/>
            <a:ext cx="182882" cy="6858000"/>
          </a:xfrm>
          <a:prstGeom prst="rect">
            <a:avLst/>
          </a:prstGeom>
          <a:solidFill>
            <a:srgbClr val="2E5369"/>
          </a:solidFill>
          <a:ln w="12700">
            <a:miter lim="400000"/>
          </a:ln>
        </p:spPr>
        <p:txBody>
          <a:bodyPr lIns="0" tIns="0" rIns="0" bIns="0"/>
          <a:lstStyle/>
          <a:p>
            <a:pPr lvl="0"/>
          </a:p>
        </p:txBody>
      </p:sp>
      <p:sp>
        <p:nvSpPr>
          <p:cNvPr id="61" name="Shape 61"/>
          <p:cNvSpPr/>
          <p:nvPr>
            <p:ph type="title"/>
          </p:nvPr>
        </p:nvSpPr>
        <p:spPr>
          <a:xfrm>
            <a:off x="2589213" y="2514600"/>
            <a:ext cx="8915400" cy="2262782"/>
          </a:xfrm>
          <a:prstGeom prst="rect">
            <a:avLst/>
          </a:prstGeom>
        </p:spPr>
        <p:txBody>
          <a:bodyPr anchor="b"/>
          <a:lstStyle>
            <a:lvl1pPr>
              <a:defRPr sz="5400"/>
            </a:lvl1pPr>
          </a:lstStyle>
          <a:p>
            <a:pPr lvl="0">
              <a:defRPr sz="1800">
                <a:solidFill>
                  <a:srgbClr val="000000"/>
                </a:solidFill>
              </a:defRPr>
            </a:pPr>
            <a:r>
              <a:rPr sz="5400">
                <a:solidFill>
                  <a:srgbClr val="178DBB"/>
                </a:solidFill>
              </a:rPr>
              <a:t>Click to edit Master title style</a:t>
            </a:r>
          </a:p>
        </p:txBody>
      </p:sp>
      <p:sp>
        <p:nvSpPr>
          <p:cNvPr id="62" name="Shape 62"/>
          <p:cNvSpPr/>
          <p:nvPr>
            <p:ph type="body" idx="1"/>
          </p:nvPr>
        </p:nvSpPr>
        <p:spPr>
          <a:xfrm>
            <a:off x="2589213" y="4777378"/>
            <a:ext cx="8915400" cy="1126284"/>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09" cy="778590"/>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353535"/>
          </a:solidFill>
          <a:ln w="12700">
            <a:miter lim="400000"/>
          </a:ln>
        </p:spPr>
        <p:txBody>
          <a:bodyPr lIns="0" tIns="0" rIns="0" bIns="0"/>
          <a:lstStyle/>
          <a:p>
            <a:pPr lvl="0"/>
          </a:p>
        </p:txBody>
      </p:sp>
      <p:sp>
        <p:nvSpPr>
          <p:cNvPr id="64" name="Shape 64"/>
          <p:cNvSpPr/>
          <p:nvPr>
            <p:ph type="sldNum" sz="quarter" idx="2"/>
          </p:nvPr>
        </p:nvSpPr>
        <p:spPr>
          <a:xfrm>
            <a:off x="531812" y="4513982"/>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0" y="228600"/>
            <a:ext cx="2851518" cy="6638629"/>
            <a:chOff x="0" y="0"/>
            <a:chExt cx="2851516" cy="6638628"/>
          </a:xfrm>
        </p:grpSpPr>
        <p:sp>
          <p:nvSpPr>
            <p:cNvPr id="151" name="Shape 151"/>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52" name="Shape 152"/>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53" name="Shape 153"/>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54" name="Shape 154"/>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55" name="Shape 155"/>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56" name="Shape 156"/>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57" name="Shape 157"/>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58" name="Shape 158"/>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59" name="Shape 159"/>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60" name="Shape 160"/>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61" name="Shape 161"/>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62" name="Shape 162"/>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grpSp>
      <p:grpSp>
        <p:nvGrpSpPr>
          <p:cNvPr id="176" name="Group 176"/>
          <p:cNvGrpSpPr/>
          <p:nvPr/>
        </p:nvGrpSpPr>
        <p:grpSpPr>
          <a:xfrm>
            <a:off x="27221" y="156"/>
            <a:ext cx="2356674" cy="6853097"/>
            <a:chOff x="0" y="0"/>
            <a:chExt cx="2356673" cy="6853095"/>
          </a:xfrm>
        </p:grpSpPr>
        <p:sp>
          <p:nvSpPr>
            <p:cNvPr id="164" name="Shape 164"/>
            <p:cNvSpPr/>
            <p:nvPr/>
          </p:nvSpPr>
          <p:spPr>
            <a:xfrm>
              <a:off x="0" y="-1"/>
              <a:ext cx="494327" cy="440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65" name="Shape 165"/>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66" name="Shape 166"/>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67" name="Shape 167"/>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68" name="Shape 168"/>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69" name="Shape 169"/>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70" name="Shape 170"/>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71" name="Shape 171"/>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72" name="Shape 172"/>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73" name="Shape 173"/>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74" name="Shape 174"/>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75" name="Shape 175"/>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0" tIns="0" rIns="0" bIns="0" numCol="1" anchor="t">
              <a:noAutofit/>
            </a:bodyPr>
            <a:lstStyle/>
            <a:p>
              <a:pPr lvl="0"/>
            </a:p>
          </p:txBody>
        </p:sp>
      </p:grpSp>
      <p:sp>
        <p:nvSpPr>
          <p:cNvPr id="177" name="Shape 177"/>
          <p:cNvSpPr/>
          <p:nvPr/>
        </p:nvSpPr>
        <p:spPr>
          <a:xfrm>
            <a:off x="-1" y="0"/>
            <a:ext cx="182882" cy="6858000"/>
          </a:xfrm>
          <a:prstGeom prst="rect">
            <a:avLst/>
          </a:prstGeom>
          <a:solidFill>
            <a:srgbClr val="2E5369"/>
          </a:solidFill>
          <a:ln w="12700">
            <a:miter lim="400000"/>
          </a:ln>
        </p:spPr>
        <p:txBody>
          <a:bodyPr lIns="0" tIns="0" rIns="0" bIns="0"/>
          <a:lstStyle/>
          <a:p>
            <a:pPr lvl="0"/>
          </a:p>
        </p:txBody>
      </p:sp>
      <p:sp>
        <p:nvSpPr>
          <p:cNvPr id="178" name="Shape 178"/>
          <p:cNvSpPr/>
          <p:nvPr>
            <p:ph type="title"/>
          </p:nvPr>
        </p:nvSpPr>
        <p:spPr>
          <a:xfrm>
            <a:off x="2589211" y="348859"/>
            <a:ext cx="8915401" cy="3638522"/>
          </a:xfrm>
          <a:prstGeom prst="rect">
            <a:avLst/>
          </a:prstGeom>
        </p:spPr>
        <p:txBody>
          <a:bodyPr anchor="ctr"/>
          <a:lstStyle>
            <a:lvl1pPr>
              <a:defRPr sz="4800"/>
            </a:lvl1pPr>
          </a:lstStyle>
          <a:p>
            <a:pPr lvl="0">
              <a:defRPr sz="1800">
                <a:solidFill>
                  <a:srgbClr val="000000"/>
                </a:solidFill>
              </a:defRPr>
            </a:pPr>
            <a:r>
              <a:rPr sz="4800">
                <a:solidFill>
                  <a:srgbClr val="178DBB"/>
                </a:solidFill>
              </a:rPr>
              <a:t>Click to edit Master title style</a:t>
            </a:r>
          </a:p>
        </p:txBody>
      </p:sp>
      <p:sp>
        <p:nvSpPr>
          <p:cNvPr id="179" name="Shape 179"/>
          <p:cNvSpPr/>
          <p:nvPr>
            <p:ph type="body" idx="1"/>
          </p:nvPr>
        </p:nvSpPr>
        <p:spPr>
          <a:xfrm>
            <a:off x="2589211" y="3987380"/>
            <a:ext cx="8915401" cy="2289196"/>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353535"/>
          </a:solidFill>
          <a:ln w="12700">
            <a:miter lim="400000"/>
          </a:ln>
        </p:spPr>
        <p:txBody>
          <a:bodyPr lIns="0" tIns="0" rIns="0" bIns="0"/>
          <a:lstStyle/>
          <a:p>
            <a:pPr lvl="0"/>
          </a:p>
        </p:txBody>
      </p:sp>
      <p:sp>
        <p:nvSpPr>
          <p:cNvPr id="181" name="Shape 181"/>
          <p:cNvSpPr/>
          <p:nvPr>
            <p:ph type="sldNum" sz="quarter" idx="2"/>
          </p:nvPr>
        </p:nvSpPr>
        <p:spPr>
          <a:xfrm>
            <a:off x="531812" y="3228581"/>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0" y="228600"/>
            <a:ext cx="2851518" cy="6638629"/>
            <a:chOff x="0" y="0"/>
            <a:chExt cx="2851516" cy="6638628"/>
          </a:xfrm>
        </p:grpSpPr>
        <p:sp>
          <p:nvSpPr>
            <p:cNvPr id="183" name="Shape 18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84" name="Shape 18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85" name="Shape 18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86" name="Shape 18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87" name="Shape 18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88" name="Shape 18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89" name="Shape 18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90" name="Shape 19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91" name="Shape 19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92" name="Shape 19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93" name="Shape 19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94" name="Shape 19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grpSp>
      <p:grpSp>
        <p:nvGrpSpPr>
          <p:cNvPr id="208" name="Group 208"/>
          <p:cNvGrpSpPr/>
          <p:nvPr/>
        </p:nvGrpSpPr>
        <p:grpSpPr>
          <a:xfrm>
            <a:off x="27221" y="156"/>
            <a:ext cx="2356674" cy="6853097"/>
            <a:chOff x="0" y="0"/>
            <a:chExt cx="2356673" cy="6853095"/>
          </a:xfrm>
        </p:grpSpPr>
        <p:sp>
          <p:nvSpPr>
            <p:cNvPr id="196" name="Shape 196"/>
            <p:cNvSpPr/>
            <p:nvPr/>
          </p:nvSpPr>
          <p:spPr>
            <a:xfrm>
              <a:off x="0" y="-1"/>
              <a:ext cx="494327" cy="440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97" name="Shape 197"/>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98" name="Shape 198"/>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99" name="Shape 199"/>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00" name="Shape 200"/>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01" name="Shape 201"/>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02" name="Shape 202"/>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03" name="Shape 203"/>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04" name="Shape 204"/>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05" name="Shape 205"/>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06" name="Shape 206"/>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07" name="Shape 207"/>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0" tIns="0" rIns="0" bIns="0" numCol="1" anchor="t">
              <a:noAutofit/>
            </a:bodyPr>
            <a:lstStyle/>
            <a:p>
              <a:pPr lvl="0"/>
            </a:p>
          </p:txBody>
        </p:sp>
      </p:grpSp>
      <p:sp>
        <p:nvSpPr>
          <p:cNvPr id="209" name="Shape 209"/>
          <p:cNvSpPr/>
          <p:nvPr/>
        </p:nvSpPr>
        <p:spPr>
          <a:xfrm>
            <a:off x="-1" y="0"/>
            <a:ext cx="182882" cy="6858000"/>
          </a:xfrm>
          <a:prstGeom prst="rect">
            <a:avLst/>
          </a:prstGeom>
          <a:solidFill>
            <a:srgbClr val="2E5369"/>
          </a:solidFill>
          <a:ln w="12700">
            <a:miter lim="400000"/>
          </a:ln>
        </p:spPr>
        <p:txBody>
          <a:bodyPr lIns="0" tIns="0" rIns="0" bIns="0"/>
          <a:lstStyle/>
          <a:p>
            <a:pPr lvl="0"/>
          </a:p>
        </p:txBody>
      </p:sp>
      <p:sp>
        <p:nvSpPr>
          <p:cNvPr id="210" name="Shape 210"/>
          <p:cNvSpPr/>
          <p:nvPr>
            <p:ph type="title"/>
          </p:nvPr>
        </p:nvSpPr>
        <p:spPr>
          <a:xfrm>
            <a:off x="2849948" y="609600"/>
            <a:ext cx="8393927" cy="2895600"/>
          </a:xfrm>
          <a:prstGeom prst="rect">
            <a:avLst/>
          </a:prstGeom>
        </p:spPr>
        <p:txBody>
          <a:bodyPr anchor="ctr"/>
          <a:lstStyle>
            <a:lvl1pPr>
              <a:defRPr sz="4800"/>
            </a:lvl1pPr>
          </a:lstStyle>
          <a:p>
            <a:pPr lvl="0">
              <a:defRPr sz="1800">
                <a:solidFill>
                  <a:srgbClr val="000000"/>
                </a:solidFill>
              </a:defRPr>
            </a:pPr>
            <a:r>
              <a:rPr sz="4800">
                <a:solidFill>
                  <a:srgbClr val="178DBB"/>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353535"/>
          </a:solidFill>
          <a:ln w="12700">
            <a:miter lim="400000"/>
          </a:ln>
        </p:spPr>
        <p:txBody>
          <a:bodyPr lIns="0" tIns="0" rIns="0" bIns="0"/>
          <a:lstStyle/>
          <a:p>
            <a:pPr lvl="0"/>
          </a:p>
        </p:txBody>
      </p:sp>
      <p:sp>
        <p:nvSpPr>
          <p:cNvPr id="213" name="Shape 213"/>
          <p:cNvSpPr/>
          <p:nvPr>
            <p:ph type="sldNum" sz="quarter" idx="2"/>
          </p:nvPr>
        </p:nvSpPr>
        <p:spPr>
          <a:xfrm>
            <a:off x="531812" y="3228581"/>
            <a:ext cx="779768" cy="396241"/>
          </a:xfrm>
          <a:prstGeom prst="rect">
            <a:avLst/>
          </a:prstGeom>
        </p:spPr>
        <p:txBody>
          <a:bodyPr/>
          <a:lstStyle/>
          <a:p>
            <a:pPr lvl="0"/>
            <a:fld id="{86CB4B4D-7CA3-9044-876B-883B54F8677D}" type="slidenum"/>
          </a:p>
        </p:txBody>
      </p:sp>
      <p:sp>
        <p:nvSpPr>
          <p:cNvPr id="214" name="Shape 214"/>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353535"/>
                </a:solidFill>
                <a:latin typeface="Arial"/>
                <a:ea typeface="Arial"/>
                <a:cs typeface="Arial"/>
                <a:sym typeface="Arial"/>
              </a:defRPr>
            </a:lvl1pPr>
          </a:lstStyle>
          <a:p>
            <a:pPr lvl="0">
              <a:defRPr sz="1800">
                <a:solidFill>
                  <a:srgbClr val="000000"/>
                </a:solidFill>
              </a:defRPr>
            </a:pPr>
            <a:r>
              <a:rPr sz="8000">
                <a:solidFill>
                  <a:srgbClr val="353535"/>
                </a:solidFill>
              </a:rPr>
              <a:t>“</a:t>
            </a:r>
          </a:p>
        </p:txBody>
      </p:sp>
      <p:sp>
        <p:nvSpPr>
          <p:cNvPr id="215" name="Shape 215"/>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353535"/>
                </a:solidFill>
                <a:latin typeface="Arial"/>
                <a:ea typeface="Arial"/>
                <a:cs typeface="Arial"/>
                <a:sym typeface="Arial"/>
              </a:defRPr>
            </a:lvl1pPr>
          </a:lstStyle>
          <a:p>
            <a:pPr lvl="0">
              <a:defRPr sz="1800">
                <a:solidFill>
                  <a:srgbClr val="000000"/>
                </a:solidFill>
              </a:defRPr>
            </a:pPr>
            <a:r>
              <a:rPr sz="8000">
                <a:solidFill>
                  <a:srgbClr val="353535"/>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0" y="228600"/>
            <a:ext cx="2851518" cy="6638629"/>
            <a:chOff x="0" y="0"/>
            <a:chExt cx="2851516" cy="6638628"/>
          </a:xfrm>
        </p:grpSpPr>
        <p:sp>
          <p:nvSpPr>
            <p:cNvPr id="217" name="Shape 217"/>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18" name="Shape 218"/>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19" name="Shape 219"/>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20" name="Shape 220"/>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21" name="Shape 221"/>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22" name="Shape 222"/>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23" name="Shape 223"/>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24" name="Shape 224"/>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25" name="Shape 225"/>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26" name="Shape 226"/>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27" name="Shape 227"/>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28" name="Shape 228"/>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grpSp>
      <p:grpSp>
        <p:nvGrpSpPr>
          <p:cNvPr id="242" name="Group 242"/>
          <p:cNvGrpSpPr/>
          <p:nvPr/>
        </p:nvGrpSpPr>
        <p:grpSpPr>
          <a:xfrm>
            <a:off x="27221" y="156"/>
            <a:ext cx="2356674" cy="6853097"/>
            <a:chOff x="0" y="0"/>
            <a:chExt cx="2356673" cy="6853095"/>
          </a:xfrm>
        </p:grpSpPr>
        <p:sp>
          <p:nvSpPr>
            <p:cNvPr id="230" name="Shape 230"/>
            <p:cNvSpPr/>
            <p:nvPr/>
          </p:nvSpPr>
          <p:spPr>
            <a:xfrm>
              <a:off x="0" y="-1"/>
              <a:ext cx="494327" cy="440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1" name="Shape 231"/>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2" name="Shape 232"/>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3" name="Shape 233"/>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4" name="Shape 234"/>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5" name="Shape 235"/>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6" name="Shape 236"/>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7" name="Shape 237"/>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8" name="Shape 238"/>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9" name="Shape 239"/>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40" name="Shape 240"/>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41" name="Shape 241"/>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0" tIns="0" rIns="0" bIns="0" numCol="1" anchor="t">
              <a:noAutofit/>
            </a:bodyPr>
            <a:lstStyle/>
            <a:p>
              <a:pPr lvl="0"/>
            </a:p>
          </p:txBody>
        </p:sp>
      </p:grpSp>
      <p:sp>
        <p:nvSpPr>
          <p:cNvPr id="243" name="Shape 243"/>
          <p:cNvSpPr/>
          <p:nvPr/>
        </p:nvSpPr>
        <p:spPr>
          <a:xfrm>
            <a:off x="-1" y="0"/>
            <a:ext cx="182882" cy="6858000"/>
          </a:xfrm>
          <a:prstGeom prst="rect">
            <a:avLst/>
          </a:prstGeom>
          <a:solidFill>
            <a:srgbClr val="2E5369"/>
          </a:solidFill>
          <a:ln w="12700">
            <a:miter lim="400000"/>
          </a:ln>
        </p:spPr>
        <p:txBody>
          <a:bodyPr lIns="0" tIns="0" rIns="0" bIns="0"/>
          <a:lstStyle/>
          <a:p>
            <a:pPr lvl="0"/>
          </a:p>
        </p:txBody>
      </p:sp>
      <p:sp>
        <p:nvSpPr>
          <p:cNvPr id="244" name="Shape 244"/>
          <p:cNvSpPr/>
          <p:nvPr>
            <p:ph type="title"/>
          </p:nvPr>
        </p:nvSpPr>
        <p:spPr>
          <a:xfrm>
            <a:off x="2589213" y="723900"/>
            <a:ext cx="8915401" cy="4439345"/>
          </a:xfrm>
          <a:prstGeom prst="rect">
            <a:avLst/>
          </a:prstGeom>
        </p:spPr>
        <p:txBody>
          <a:bodyPr anchor="b"/>
          <a:lstStyle>
            <a:lvl1pPr>
              <a:defRPr sz="4800"/>
            </a:lvl1pPr>
          </a:lstStyle>
          <a:p>
            <a:pPr lvl="0">
              <a:defRPr sz="1800">
                <a:solidFill>
                  <a:srgbClr val="000000"/>
                </a:solidFill>
              </a:defRPr>
            </a:pPr>
            <a:r>
              <a:rPr sz="4800">
                <a:solidFill>
                  <a:srgbClr val="178DBB"/>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353535"/>
          </a:solidFill>
          <a:ln w="12700">
            <a:miter lim="400000"/>
          </a:ln>
        </p:spPr>
        <p:txBody>
          <a:bodyPr lIns="0" tIns="0" rIns="0" bIns="0"/>
          <a:lstStyle/>
          <a:p>
            <a:pPr lvl="0"/>
          </a:p>
        </p:txBody>
      </p:sp>
      <p:sp>
        <p:nvSpPr>
          <p:cNvPr id="247" name="Shape 247"/>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0" y="228600"/>
            <a:ext cx="2851518" cy="6638629"/>
            <a:chOff x="0" y="0"/>
            <a:chExt cx="2851516" cy="6638628"/>
          </a:xfrm>
        </p:grpSpPr>
        <p:sp>
          <p:nvSpPr>
            <p:cNvPr id="249" name="Shape 24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0" name="Shape 25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1" name="Shape 25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2" name="Shape 252"/>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3" name="Shape 25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4" name="Shape 25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5" name="Shape 25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6" name="Shape 25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7" name="Shape 25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8" name="Shape 25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59" name="Shape 25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60" name="Shape 260"/>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grpSp>
      <p:grpSp>
        <p:nvGrpSpPr>
          <p:cNvPr id="274" name="Group 274"/>
          <p:cNvGrpSpPr/>
          <p:nvPr/>
        </p:nvGrpSpPr>
        <p:grpSpPr>
          <a:xfrm>
            <a:off x="27221" y="156"/>
            <a:ext cx="2356674" cy="6853097"/>
            <a:chOff x="0" y="0"/>
            <a:chExt cx="2356673" cy="6853095"/>
          </a:xfrm>
        </p:grpSpPr>
        <p:sp>
          <p:nvSpPr>
            <p:cNvPr id="262" name="Shape 262"/>
            <p:cNvSpPr/>
            <p:nvPr/>
          </p:nvSpPr>
          <p:spPr>
            <a:xfrm>
              <a:off x="0" y="-1"/>
              <a:ext cx="494327" cy="440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63" name="Shape 263"/>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64" name="Shape 264"/>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65" name="Shape 265"/>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66" name="Shape 266"/>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67" name="Shape 267"/>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68" name="Shape 268"/>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69" name="Shape 269"/>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70" name="Shape 270"/>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71" name="Shape 271"/>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72" name="Shape 272"/>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73" name="Shape 273"/>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0" tIns="0" rIns="0" bIns="0" numCol="1" anchor="t">
              <a:noAutofit/>
            </a:bodyPr>
            <a:lstStyle/>
            <a:p>
              <a:pPr lvl="0"/>
            </a:p>
          </p:txBody>
        </p:sp>
      </p:grpSp>
      <p:sp>
        <p:nvSpPr>
          <p:cNvPr id="275" name="Shape 275"/>
          <p:cNvSpPr/>
          <p:nvPr/>
        </p:nvSpPr>
        <p:spPr>
          <a:xfrm>
            <a:off x="-1" y="0"/>
            <a:ext cx="182882" cy="6858000"/>
          </a:xfrm>
          <a:prstGeom prst="rect">
            <a:avLst/>
          </a:prstGeom>
          <a:solidFill>
            <a:srgbClr val="2E5369"/>
          </a:solidFill>
          <a:ln w="12700">
            <a:miter lim="400000"/>
          </a:ln>
        </p:spPr>
        <p:txBody>
          <a:bodyPr lIns="0" tIns="0" rIns="0" bIns="0"/>
          <a:lstStyle/>
          <a:p>
            <a:pPr lvl="0"/>
          </a:p>
        </p:txBody>
      </p:sp>
      <p:sp>
        <p:nvSpPr>
          <p:cNvPr id="276" name="Shape 276"/>
          <p:cNvSpPr/>
          <p:nvPr>
            <p:ph type="title"/>
          </p:nvPr>
        </p:nvSpPr>
        <p:spPr>
          <a:xfrm>
            <a:off x="2849948" y="389744"/>
            <a:ext cx="8393927" cy="3335312"/>
          </a:xfrm>
          <a:prstGeom prst="rect">
            <a:avLst/>
          </a:prstGeom>
        </p:spPr>
        <p:txBody>
          <a:bodyPr anchor="ctr"/>
          <a:lstStyle>
            <a:lvl1pPr>
              <a:defRPr sz="4800"/>
            </a:lvl1pPr>
          </a:lstStyle>
          <a:p>
            <a:pPr lvl="0">
              <a:defRPr sz="1800">
                <a:solidFill>
                  <a:srgbClr val="000000"/>
                </a:solidFill>
              </a:defRPr>
            </a:pPr>
            <a:r>
              <a:rPr sz="4800">
                <a:solidFill>
                  <a:srgbClr val="178DBB"/>
                </a:solidFill>
              </a:rPr>
              <a:t>Click to edit Master title style</a:t>
            </a:r>
          </a:p>
        </p:txBody>
      </p:sp>
      <p:sp>
        <p:nvSpPr>
          <p:cNvPr id="277" name="Shape 277"/>
          <p:cNvSpPr/>
          <p:nvPr>
            <p:ph type="body" idx="1"/>
          </p:nvPr>
        </p:nvSpPr>
        <p:spPr>
          <a:xfrm>
            <a:off x="2589211" y="3725055"/>
            <a:ext cx="8915401" cy="1456545"/>
          </a:xfrm>
          <a:prstGeom prst="rect">
            <a:avLst/>
          </a:prstGeom>
        </p:spPr>
        <p:txBody>
          <a:bodyPr anchor="b">
            <a:noAutofit/>
          </a:bodyPr>
          <a:lstStyle>
            <a:lvl1pPr marL="0" indent="0">
              <a:buClrTx/>
              <a:buSzTx/>
              <a:buFontTx/>
              <a:buNone/>
              <a:defRPr sz="2400">
                <a:solidFill>
                  <a:srgbClr val="353535"/>
                </a:solidFill>
              </a:defRPr>
            </a:lvl1pPr>
          </a:lstStyle>
          <a:p>
            <a:pPr lvl="0">
              <a:defRPr sz="1800">
                <a:solidFill>
                  <a:srgbClr val="000000"/>
                </a:solidFill>
              </a:defRPr>
            </a:pPr>
            <a:r>
              <a:rPr sz="2400">
                <a:solidFill>
                  <a:srgbClr val="353535"/>
                </a:solidFill>
              </a:rPr>
              <a:t>Edit Master text styles</a:t>
            </a:r>
          </a:p>
        </p:txBody>
      </p:sp>
      <p:sp>
        <p:nvSpPr>
          <p:cNvPr id="278" name="Shape 27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353535"/>
          </a:solidFill>
          <a:ln w="12700">
            <a:miter lim="400000"/>
          </a:ln>
        </p:spPr>
        <p:txBody>
          <a:bodyPr lIns="0" tIns="0" rIns="0" bIns="0"/>
          <a:lstStyle/>
          <a:p>
            <a:pPr lvl="0"/>
          </a:p>
        </p:txBody>
      </p:sp>
      <p:sp>
        <p:nvSpPr>
          <p:cNvPr id="279" name="Shape 279"/>
          <p:cNvSpPr/>
          <p:nvPr>
            <p:ph type="sldNum" sz="quarter" idx="2"/>
          </p:nvPr>
        </p:nvSpPr>
        <p:spPr>
          <a:xfrm>
            <a:off x="531812" y="4967529"/>
            <a:ext cx="779768" cy="396241"/>
          </a:xfrm>
          <a:prstGeom prst="rect">
            <a:avLst/>
          </a:prstGeom>
        </p:spPr>
        <p:txBody>
          <a:bodyPr/>
          <a:lstStyle/>
          <a:p>
            <a:pPr lvl="0"/>
            <a:fld id="{86CB4B4D-7CA3-9044-876B-883B54F8677D}" type="slidenum"/>
          </a:p>
        </p:txBody>
      </p:sp>
      <p:sp>
        <p:nvSpPr>
          <p:cNvPr id="280" name="Shape 280"/>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353535"/>
                </a:solidFill>
                <a:latin typeface="Arial"/>
                <a:ea typeface="Arial"/>
                <a:cs typeface="Arial"/>
                <a:sym typeface="Arial"/>
              </a:defRPr>
            </a:lvl1pPr>
          </a:lstStyle>
          <a:p>
            <a:pPr lvl="0">
              <a:defRPr sz="1800">
                <a:solidFill>
                  <a:srgbClr val="000000"/>
                </a:solidFill>
              </a:defRPr>
            </a:pPr>
            <a:r>
              <a:rPr sz="8000">
                <a:solidFill>
                  <a:srgbClr val="353535"/>
                </a:solidFill>
              </a:rPr>
              <a:t>“</a:t>
            </a:r>
          </a:p>
        </p:txBody>
      </p:sp>
      <p:sp>
        <p:nvSpPr>
          <p:cNvPr id="281" name="Shape 281"/>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353535"/>
                </a:solidFill>
                <a:latin typeface="Arial"/>
                <a:ea typeface="Arial"/>
                <a:cs typeface="Arial"/>
                <a:sym typeface="Arial"/>
              </a:defRPr>
            </a:lvl1pPr>
          </a:lstStyle>
          <a:p>
            <a:pPr lvl="0">
              <a:defRPr sz="1800">
                <a:solidFill>
                  <a:srgbClr val="000000"/>
                </a:solidFill>
              </a:defRPr>
            </a:pPr>
            <a:r>
              <a:rPr sz="8000">
                <a:solidFill>
                  <a:srgbClr val="353535"/>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0" y="228600"/>
            <a:ext cx="2851518" cy="6638629"/>
            <a:chOff x="0" y="0"/>
            <a:chExt cx="2851516" cy="6638628"/>
          </a:xfrm>
        </p:grpSpPr>
        <p:sp>
          <p:nvSpPr>
            <p:cNvPr id="283" name="Shape 28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84" name="Shape 28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85" name="Shape 28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86" name="Shape 28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87" name="Shape 28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88" name="Shape 28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89" name="Shape 28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90" name="Shape 29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91" name="Shape 29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92" name="Shape 29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93" name="Shape 29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294" name="Shape 29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grpSp>
      <p:grpSp>
        <p:nvGrpSpPr>
          <p:cNvPr id="308" name="Group 308"/>
          <p:cNvGrpSpPr/>
          <p:nvPr/>
        </p:nvGrpSpPr>
        <p:grpSpPr>
          <a:xfrm>
            <a:off x="27221" y="156"/>
            <a:ext cx="2356674" cy="6853097"/>
            <a:chOff x="0" y="0"/>
            <a:chExt cx="2356673" cy="6853095"/>
          </a:xfrm>
        </p:grpSpPr>
        <p:sp>
          <p:nvSpPr>
            <p:cNvPr id="296" name="Shape 296"/>
            <p:cNvSpPr/>
            <p:nvPr/>
          </p:nvSpPr>
          <p:spPr>
            <a:xfrm>
              <a:off x="0" y="-1"/>
              <a:ext cx="494327" cy="440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97" name="Shape 297"/>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98" name="Shape 298"/>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99" name="Shape 299"/>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300" name="Shape 300"/>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301" name="Shape 301"/>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302" name="Shape 302"/>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303" name="Shape 303"/>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304" name="Shape 304"/>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305" name="Shape 305"/>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306" name="Shape 306"/>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307" name="Shape 307"/>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0" tIns="0" rIns="0" bIns="0" numCol="1" anchor="t">
              <a:noAutofit/>
            </a:bodyPr>
            <a:lstStyle/>
            <a:p>
              <a:pPr lvl="0"/>
            </a:p>
          </p:txBody>
        </p:sp>
      </p:grpSp>
      <p:sp>
        <p:nvSpPr>
          <p:cNvPr id="309" name="Shape 309"/>
          <p:cNvSpPr/>
          <p:nvPr/>
        </p:nvSpPr>
        <p:spPr>
          <a:xfrm>
            <a:off x="-1" y="0"/>
            <a:ext cx="182882" cy="6858000"/>
          </a:xfrm>
          <a:prstGeom prst="rect">
            <a:avLst/>
          </a:prstGeom>
          <a:solidFill>
            <a:srgbClr val="2E5369"/>
          </a:solidFill>
          <a:ln w="12700">
            <a:miter lim="400000"/>
          </a:ln>
        </p:spPr>
        <p:txBody>
          <a:bodyPr lIns="0" tIns="0" rIns="0" bIns="0"/>
          <a:lstStyle/>
          <a:p>
            <a:pPr lvl="0"/>
          </a:p>
        </p:txBody>
      </p:sp>
      <p:sp>
        <p:nvSpPr>
          <p:cNvPr id="310" name="Shape 310"/>
          <p:cNvSpPr/>
          <p:nvPr>
            <p:ph type="title"/>
          </p:nvPr>
        </p:nvSpPr>
        <p:spPr>
          <a:xfrm>
            <a:off x="2589211" y="403446"/>
            <a:ext cx="8915401" cy="3327942"/>
          </a:xfrm>
          <a:prstGeom prst="rect">
            <a:avLst/>
          </a:prstGeom>
        </p:spPr>
        <p:txBody>
          <a:bodyPr anchor="ctr"/>
          <a:lstStyle>
            <a:lvl1pPr>
              <a:defRPr sz="4800"/>
            </a:lvl1pPr>
          </a:lstStyle>
          <a:p>
            <a:pPr lvl="0">
              <a:defRPr sz="1800">
                <a:solidFill>
                  <a:srgbClr val="000000"/>
                </a:solidFill>
              </a:defRPr>
            </a:pPr>
            <a:r>
              <a:rPr sz="4800">
                <a:solidFill>
                  <a:srgbClr val="178DBB"/>
                </a:solidFill>
              </a:rPr>
              <a:t>Click to edit Master title style</a:t>
            </a:r>
          </a:p>
        </p:txBody>
      </p:sp>
      <p:sp>
        <p:nvSpPr>
          <p:cNvPr id="311" name="Shape 311"/>
          <p:cNvSpPr/>
          <p:nvPr>
            <p:ph type="body" idx="1"/>
          </p:nvPr>
        </p:nvSpPr>
        <p:spPr>
          <a:xfrm>
            <a:off x="2589211" y="3731387"/>
            <a:ext cx="8915401" cy="1450213"/>
          </a:xfrm>
          <a:prstGeom prst="rect">
            <a:avLst/>
          </a:prstGeom>
        </p:spPr>
        <p:txBody>
          <a:bodyPr anchor="b">
            <a:noAutofit/>
          </a:bodyPr>
          <a:lstStyle>
            <a:lvl1pPr marL="0" indent="0">
              <a:buClrTx/>
              <a:buSzTx/>
              <a:buFontTx/>
              <a:buNone/>
              <a:defRPr sz="2400">
                <a:solidFill>
                  <a:srgbClr val="353535"/>
                </a:solidFill>
              </a:defRPr>
            </a:lvl1pPr>
          </a:lstStyle>
          <a:p>
            <a:pPr lvl="0">
              <a:defRPr sz="1800">
                <a:solidFill>
                  <a:srgbClr val="000000"/>
                </a:solidFill>
              </a:defRPr>
            </a:pPr>
            <a:r>
              <a:rPr sz="2400">
                <a:solidFill>
                  <a:srgbClr val="353535"/>
                </a:solidFill>
              </a:rPr>
              <a:t>Edit Master text styles</a:t>
            </a:r>
          </a:p>
        </p:txBody>
      </p:sp>
      <p:sp>
        <p:nvSpPr>
          <p:cNvPr id="312" name="Shape 312"/>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353535"/>
          </a:solidFill>
          <a:ln w="12700">
            <a:miter lim="400000"/>
          </a:ln>
        </p:spPr>
        <p:txBody>
          <a:bodyPr lIns="0" tIns="0" rIns="0" bIns="0"/>
          <a:lstStyle/>
          <a:p>
            <a:pPr lvl="0"/>
          </a:p>
        </p:txBody>
      </p:sp>
      <p:sp>
        <p:nvSpPr>
          <p:cNvPr id="313" name="Shape 313"/>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1"/>
          </a:xfrm>
          <a:prstGeom prst="rect">
            <a:avLst/>
          </a:prstGeom>
        </p:spPr>
        <p:txBody>
          <a:bodyPr/>
          <a:lstStyle/>
          <a:p>
            <a:pPr lvl="0">
              <a:defRPr sz="1800">
                <a:solidFill>
                  <a:srgbClr val="000000"/>
                </a:solidFill>
              </a:defRPr>
            </a:pPr>
            <a:r>
              <a:rPr sz="3600">
                <a:solidFill>
                  <a:srgbClr val="178DBB"/>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1" y="0"/>
            <a:ext cx="2207602" cy="6538628"/>
          </a:xfrm>
          <a:prstGeom prst="rect">
            <a:avLst/>
          </a:prstGeom>
        </p:spPr>
        <p:txBody>
          <a:bodyPr anchor="ctr"/>
          <a:lstStyle/>
          <a:p>
            <a:pPr lvl="0">
              <a:defRPr sz="1800">
                <a:solidFill>
                  <a:srgbClr val="000000"/>
                </a:solidFill>
              </a:defRPr>
            </a:pPr>
            <a:r>
              <a:rPr sz="3600">
                <a:solidFill>
                  <a:srgbClr val="178DBB"/>
                </a:solidFill>
              </a:rPr>
              <a:t>Click to edit Master title style</a:t>
            </a:r>
          </a:p>
        </p:txBody>
      </p:sp>
      <p:sp>
        <p:nvSpPr>
          <p:cNvPr id="320" name="Shape 320"/>
          <p:cNvSpPr/>
          <p:nvPr>
            <p:ph type="body" idx="1"/>
          </p:nvPr>
        </p:nvSpPr>
        <p:spPr>
          <a:xfrm>
            <a:off x="2589211" y="627405"/>
            <a:ext cx="6477001"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178DBB"/>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0" y="228600"/>
            <a:ext cx="2851518" cy="6638629"/>
            <a:chOff x="0" y="0"/>
            <a:chExt cx="2851516" cy="6638628"/>
          </a:xfrm>
        </p:grpSpPr>
        <p:sp>
          <p:nvSpPr>
            <p:cNvPr id="70" name="Shape 70"/>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1" name="Shape 71"/>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2" name="Shape 72"/>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3" name="Shape 73"/>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4" name="Shape 74"/>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5" name="Shape 75"/>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6" name="Shape 76"/>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7" name="Shape 77"/>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8" name="Shape 78"/>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9" name="Shape 79"/>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80" name="Shape 80"/>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81" name="Shape 81"/>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grpSp>
      <p:grpSp>
        <p:nvGrpSpPr>
          <p:cNvPr id="95" name="Group 95"/>
          <p:cNvGrpSpPr/>
          <p:nvPr/>
        </p:nvGrpSpPr>
        <p:grpSpPr>
          <a:xfrm>
            <a:off x="27221" y="156"/>
            <a:ext cx="2356674" cy="6853097"/>
            <a:chOff x="0" y="0"/>
            <a:chExt cx="2356673" cy="6853095"/>
          </a:xfrm>
        </p:grpSpPr>
        <p:sp>
          <p:nvSpPr>
            <p:cNvPr id="83" name="Shape 83"/>
            <p:cNvSpPr/>
            <p:nvPr/>
          </p:nvSpPr>
          <p:spPr>
            <a:xfrm>
              <a:off x="0" y="-1"/>
              <a:ext cx="494327" cy="440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84" name="Shape 84"/>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85" name="Shape 85"/>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86" name="Shape 86"/>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87" name="Shape 87"/>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88" name="Shape 88"/>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89" name="Shape 89"/>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90" name="Shape 90"/>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91" name="Shape 91"/>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92" name="Shape 92"/>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93" name="Shape 93"/>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94" name="Shape 94"/>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0" tIns="0" rIns="0" bIns="0" numCol="1" anchor="t">
              <a:noAutofit/>
            </a:bodyPr>
            <a:lstStyle/>
            <a:p>
              <a:pPr lvl="0"/>
            </a:p>
          </p:txBody>
        </p:sp>
      </p:grpSp>
      <p:sp>
        <p:nvSpPr>
          <p:cNvPr id="96" name="Shape 96"/>
          <p:cNvSpPr/>
          <p:nvPr/>
        </p:nvSpPr>
        <p:spPr>
          <a:xfrm>
            <a:off x="-1" y="0"/>
            <a:ext cx="182882" cy="6858000"/>
          </a:xfrm>
          <a:prstGeom prst="rect">
            <a:avLst/>
          </a:prstGeom>
          <a:solidFill>
            <a:srgbClr val="2E5369"/>
          </a:solidFill>
          <a:ln w="12700">
            <a:miter lim="400000"/>
          </a:ln>
        </p:spPr>
        <p:txBody>
          <a:bodyPr lIns="0" tIns="0" rIns="0" bIns="0"/>
          <a:lstStyle/>
          <a:p>
            <a:pPr lvl="0"/>
          </a:p>
        </p:txBody>
      </p:sp>
      <p:sp>
        <p:nvSpPr>
          <p:cNvPr id="97" name="Shape 97"/>
          <p:cNvSpPr/>
          <p:nvPr>
            <p:ph type="title"/>
          </p:nvPr>
        </p:nvSpPr>
        <p:spPr>
          <a:xfrm>
            <a:off x="2589211" y="344249"/>
            <a:ext cx="8915401" cy="3183301"/>
          </a:xfrm>
          <a:prstGeom prst="rect">
            <a:avLst/>
          </a:prstGeom>
        </p:spPr>
        <p:txBody>
          <a:bodyPr anchor="b"/>
          <a:lstStyle>
            <a:lvl1pPr>
              <a:defRPr sz="4000"/>
            </a:lvl1pPr>
          </a:lstStyle>
          <a:p>
            <a:pPr lvl="0">
              <a:defRPr sz="1800">
                <a:solidFill>
                  <a:srgbClr val="000000"/>
                </a:solidFill>
              </a:defRPr>
            </a:pPr>
            <a:r>
              <a:rPr sz="4000">
                <a:solidFill>
                  <a:srgbClr val="178DBB"/>
                </a:solidFill>
              </a:rPr>
              <a:t>Click to edit Master title style</a:t>
            </a:r>
          </a:p>
        </p:txBody>
      </p:sp>
      <p:sp>
        <p:nvSpPr>
          <p:cNvPr id="98" name="Shape 98"/>
          <p:cNvSpPr/>
          <p:nvPr>
            <p:ph type="body" idx="1"/>
          </p:nvPr>
        </p:nvSpPr>
        <p:spPr>
          <a:xfrm>
            <a:off x="2589211" y="3530129"/>
            <a:ext cx="8915401" cy="257490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353535"/>
          </a:solidFill>
          <a:ln w="12700">
            <a:miter lim="400000"/>
          </a:ln>
        </p:spPr>
        <p:txBody>
          <a:bodyPr lIns="0" tIns="0" rIns="0" bIns="0"/>
          <a:lstStyle/>
          <a:p>
            <a:pPr lvl="0"/>
          </a:p>
        </p:txBody>
      </p:sp>
      <p:sp>
        <p:nvSpPr>
          <p:cNvPr id="100" name="Shape 100"/>
          <p:cNvSpPr/>
          <p:nvPr>
            <p:ph type="sldNum" sz="quarter" idx="2"/>
          </p:nvPr>
        </p:nvSpPr>
        <p:spPr>
          <a:xfrm>
            <a:off x="531812" y="3228581"/>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1"/>
          </a:xfrm>
          <a:prstGeom prst="rect">
            <a:avLst/>
          </a:prstGeom>
        </p:spPr>
        <p:txBody>
          <a:bodyPr/>
          <a:lstStyle/>
          <a:p>
            <a:pPr lvl="0">
              <a:defRPr sz="1800">
                <a:solidFill>
                  <a:srgbClr val="000000"/>
                </a:solidFill>
              </a:defRPr>
            </a:pPr>
            <a:r>
              <a:rPr sz="3600">
                <a:solidFill>
                  <a:srgbClr val="178DBB"/>
                </a:solidFill>
              </a:rPr>
              <a:t>Click to edit Master title style</a:t>
            </a:r>
          </a:p>
        </p:txBody>
      </p:sp>
      <p:sp>
        <p:nvSpPr>
          <p:cNvPr id="103" name="Shape 103"/>
          <p:cNvSpPr/>
          <p:nvPr>
            <p:ph type="body" idx="1"/>
          </p:nvPr>
        </p:nvSpPr>
        <p:spPr>
          <a:xfrm>
            <a:off x="2589211" y="2133600"/>
            <a:ext cx="4313865"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2"/>
          </a:xfrm>
          <a:prstGeom prst="rect">
            <a:avLst/>
          </a:prstGeom>
        </p:spPr>
        <p:txBody>
          <a:bodyPr/>
          <a:lstStyle/>
          <a:p>
            <a:pPr lvl="0">
              <a:defRPr sz="1800">
                <a:solidFill>
                  <a:srgbClr val="000000"/>
                </a:solidFill>
              </a:defRPr>
            </a:pPr>
            <a:r>
              <a:rPr sz="3600">
                <a:solidFill>
                  <a:srgbClr val="178DBB"/>
                </a:solidFill>
              </a:rPr>
              <a:t>Click to edit Master title style</a:t>
            </a:r>
          </a:p>
        </p:txBody>
      </p:sp>
      <p:sp>
        <p:nvSpPr>
          <p:cNvPr id="107" name="Shape 107"/>
          <p:cNvSpPr/>
          <p:nvPr>
            <p:ph type="body" idx="1"/>
          </p:nvPr>
        </p:nvSpPr>
        <p:spPr>
          <a:xfrm>
            <a:off x="2939372" y="1938851"/>
            <a:ext cx="3992733" cy="610115"/>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280891"/>
          </a:xfrm>
          <a:prstGeom prst="rect">
            <a:avLst/>
          </a:prstGeom>
        </p:spPr>
        <p:txBody>
          <a:bodyPr/>
          <a:lstStyle/>
          <a:p>
            <a:pPr lvl="0">
              <a:defRPr sz="1800">
                <a:solidFill>
                  <a:srgbClr val="000000"/>
                </a:solidFill>
              </a:defRPr>
            </a:pPr>
            <a:r>
              <a:rPr sz="3600">
                <a:solidFill>
                  <a:srgbClr val="178DBB"/>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11" y="0"/>
            <a:ext cx="3505200" cy="1422400"/>
          </a:xfrm>
          <a:prstGeom prst="rect">
            <a:avLst/>
          </a:prstGeom>
        </p:spPr>
        <p:txBody>
          <a:bodyPr anchor="b"/>
          <a:lstStyle>
            <a:lvl1pPr>
              <a:defRPr sz="2000"/>
            </a:lvl1pPr>
          </a:lstStyle>
          <a:p>
            <a:pPr lvl="0">
              <a:defRPr sz="1800">
                <a:solidFill>
                  <a:srgbClr val="000000"/>
                </a:solidFill>
              </a:defRPr>
            </a:pPr>
            <a:r>
              <a:rPr sz="2000">
                <a:solidFill>
                  <a:srgbClr val="178DBB"/>
                </a:solidFill>
              </a:rPr>
              <a:t>Click to edit Master title style</a:t>
            </a:r>
          </a:p>
        </p:txBody>
      </p:sp>
      <p:sp>
        <p:nvSpPr>
          <p:cNvPr id="116" name="Shape 116"/>
          <p:cNvSpPr/>
          <p:nvPr>
            <p:ph type="body" idx="1"/>
          </p:nvPr>
        </p:nvSpPr>
        <p:spPr>
          <a:xfrm>
            <a:off x="6323012" y="0"/>
            <a:ext cx="5181601" cy="6307139"/>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0" y="228600"/>
            <a:ext cx="2851518" cy="6638629"/>
            <a:chOff x="0" y="0"/>
            <a:chExt cx="2851516" cy="6638628"/>
          </a:xfrm>
        </p:grpSpPr>
        <p:sp>
          <p:nvSpPr>
            <p:cNvPr id="119" name="Shape 11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0" name="Shape 12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1" name="Shape 12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2" name="Shape 122"/>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3" name="Shape 12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4" name="Shape 12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5" name="Shape 12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6" name="Shape 12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7" name="Shape 12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8" name="Shape 12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9" name="Shape 12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30" name="Shape 130"/>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grpSp>
      <p:grpSp>
        <p:nvGrpSpPr>
          <p:cNvPr id="144" name="Group 144"/>
          <p:cNvGrpSpPr/>
          <p:nvPr/>
        </p:nvGrpSpPr>
        <p:grpSpPr>
          <a:xfrm>
            <a:off x="27221" y="156"/>
            <a:ext cx="2356674" cy="6853097"/>
            <a:chOff x="0" y="0"/>
            <a:chExt cx="2356673" cy="6853095"/>
          </a:xfrm>
        </p:grpSpPr>
        <p:sp>
          <p:nvSpPr>
            <p:cNvPr id="132" name="Shape 132"/>
            <p:cNvSpPr/>
            <p:nvPr/>
          </p:nvSpPr>
          <p:spPr>
            <a:xfrm>
              <a:off x="0" y="-1"/>
              <a:ext cx="494327" cy="440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33" name="Shape 133"/>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34" name="Shape 134"/>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35" name="Shape 135"/>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36" name="Shape 136"/>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37" name="Shape 137"/>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38" name="Shape 138"/>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39" name="Shape 139"/>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40" name="Shape 140"/>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41" name="Shape 141"/>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42" name="Shape 142"/>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43" name="Shape 143"/>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0" tIns="0" rIns="0" bIns="0" numCol="1" anchor="t">
              <a:noAutofit/>
            </a:bodyPr>
            <a:lstStyle/>
            <a:p>
              <a:pPr lvl="0"/>
            </a:p>
          </p:txBody>
        </p:sp>
      </p:grpSp>
      <p:sp>
        <p:nvSpPr>
          <p:cNvPr id="145" name="Shape 145"/>
          <p:cNvSpPr/>
          <p:nvPr/>
        </p:nvSpPr>
        <p:spPr>
          <a:xfrm>
            <a:off x="-1" y="0"/>
            <a:ext cx="182882" cy="6858000"/>
          </a:xfrm>
          <a:prstGeom prst="rect">
            <a:avLst/>
          </a:prstGeom>
          <a:solidFill>
            <a:srgbClr val="2E5369"/>
          </a:solidFill>
          <a:ln w="12700">
            <a:miter lim="400000"/>
          </a:ln>
        </p:spPr>
        <p:txBody>
          <a:bodyPr lIns="0" tIns="0" rIns="0" bIns="0"/>
          <a:lstStyle/>
          <a:p>
            <a:pPr lvl="0"/>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178DBB"/>
                </a:solidFill>
              </a:rPr>
              <a:t>Click to edit Master title style</a:t>
            </a:r>
          </a:p>
        </p:txBody>
      </p:sp>
      <p:sp>
        <p:nvSpPr>
          <p:cNvPr id="147" name="Shape 147"/>
          <p:cNvSpPr/>
          <p:nvPr>
            <p:ph type="body" idx="1"/>
          </p:nvPr>
        </p:nvSpPr>
        <p:spPr>
          <a:xfrm>
            <a:off x="2589213" y="5367337"/>
            <a:ext cx="8915401" cy="493713"/>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353535"/>
          </a:solidFill>
          <a:ln w="12700">
            <a:miter lim="400000"/>
          </a:ln>
        </p:spPr>
        <p:txBody>
          <a:bodyPr lIns="0" tIns="0" rIns="0" bIns="0"/>
          <a:lstStyle/>
          <a:p>
            <a:pPr lvl="0"/>
          </a:p>
        </p:txBody>
      </p:sp>
      <p:sp>
        <p:nvSpPr>
          <p:cNvPr id="149" name="Shape 149"/>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C5DEE5"/>
            </a:gs>
          </a:gsLst>
          <a:lin ang="5400000" scaled="0"/>
        </a:gradFill>
      </p:bgPr>
    </p:bg>
    <p:spTree>
      <p:nvGrpSpPr>
        <p:cNvPr id="1" name=""/>
        <p:cNvGrpSpPr/>
        <p:nvPr/>
      </p:nvGrpSpPr>
      <p:grpSpPr>
        <a:xfrm>
          <a:off x="0" y="0"/>
          <a:ext cx="0" cy="0"/>
          <a:chOff x="0" y="0"/>
          <a:chExt cx="0" cy="0"/>
        </a:xfrm>
      </p:grpSpPr>
      <p:grpSp>
        <p:nvGrpSpPr>
          <p:cNvPr id="14" name="Group 14"/>
          <p:cNvGrpSpPr/>
          <p:nvPr/>
        </p:nvGrpSpPr>
        <p:grpSpPr>
          <a:xfrm>
            <a:off x="0" y="228600"/>
            <a:ext cx="2851518" cy="6638629"/>
            <a:chOff x="0" y="0"/>
            <a:chExt cx="2851516" cy="6638628"/>
          </a:xfrm>
        </p:grpSpPr>
        <p:sp>
          <p:nvSpPr>
            <p:cNvPr id="2" name="Shape 2"/>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3" name="Shape 3"/>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4" name="Shape 4"/>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5" name="Shape 5"/>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6" name="Shape 6"/>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7" name="Shape 7"/>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8" name="Shape 8"/>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9" name="Shape 9"/>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0" name="Shape 10"/>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1" name="Shape 11"/>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2" name="Shape 12"/>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sp>
          <p:nvSpPr>
            <p:cNvPr id="13" name="Shape 13"/>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0" tIns="0" rIns="0" bIns="0" numCol="1" anchor="t">
              <a:noAutofit/>
            </a:bodyPr>
            <a:lstStyle/>
            <a:p>
              <a:pPr lvl="0"/>
            </a:p>
          </p:txBody>
        </p:sp>
      </p:grpSp>
      <p:grpSp>
        <p:nvGrpSpPr>
          <p:cNvPr id="27" name="Group 27"/>
          <p:cNvGrpSpPr/>
          <p:nvPr/>
        </p:nvGrpSpPr>
        <p:grpSpPr>
          <a:xfrm>
            <a:off x="27221" y="156"/>
            <a:ext cx="2356674" cy="6853097"/>
            <a:chOff x="0" y="0"/>
            <a:chExt cx="2356673" cy="6853095"/>
          </a:xfrm>
        </p:grpSpPr>
        <p:sp>
          <p:nvSpPr>
            <p:cNvPr id="15" name="Shape 15"/>
            <p:cNvSpPr/>
            <p:nvPr/>
          </p:nvSpPr>
          <p:spPr>
            <a:xfrm>
              <a:off x="0" y="-1"/>
              <a:ext cx="494327" cy="440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6" name="Shape 16"/>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7" name="Shape 17"/>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8" name="Shape 18"/>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19" name="Shape 19"/>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0" name="Shape 20"/>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1" name="Shape 21"/>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2" name="Shape 22"/>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3" name="Shape 23"/>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4" name="Shape 24"/>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5" name="Shape 25"/>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0" tIns="0" rIns="0" bIns="0" numCol="1" anchor="t">
              <a:noAutofit/>
            </a:bodyPr>
            <a:lstStyle/>
            <a:p>
              <a:pPr lvl="0"/>
            </a:p>
          </p:txBody>
        </p:sp>
        <p:sp>
          <p:nvSpPr>
            <p:cNvPr id="26" name="Shape 26"/>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0" tIns="0" rIns="0" bIns="0" numCol="1" anchor="t">
              <a:noAutofit/>
            </a:bodyPr>
            <a:lstStyle/>
            <a:p>
              <a:pPr lvl="0"/>
            </a:p>
          </p:txBody>
        </p:sp>
      </p:grpSp>
      <p:sp>
        <p:nvSpPr>
          <p:cNvPr id="28" name="Shape 28"/>
          <p:cNvSpPr/>
          <p:nvPr/>
        </p:nvSpPr>
        <p:spPr>
          <a:xfrm>
            <a:off x="-1" y="0"/>
            <a:ext cx="182882" cy="6858000"/>
          </a:xfrm>
          <a:prstGeom prst="rect">
            <a:avLst/>
          </a:prstGeom>
          <a:solidFill>
            <a:srgbClr val="2E5369"/>
          </a:solidFill>
          <a:ln w="12700">
            <a:miter lim="400000"/>
          </a:ln>
        </p:spPr>
        <p:txBody>
          <a:bodyPr lIns="0" tIns="0" rIns="0" bIns="0"/>
          <a:lstStyle/>
          <a:p>
            <a:pPr lvl="0"/>
          </a:p>
        </p:txBody>
      </p:sp>
      <p:sp>
        <p:nvSpPr>
          <p:cNvPr id="29" name="Shape 29"/>
          <p:cNvSpPr/>
          <p:nvPr>
            <p:ph type="title"/>
          </p:nvPr>
        </p:nvSpPr>
        <p:spPr>
          <a:xfrm>
            <a:off x="2592925" y="624110"/>
            <a:ext cx="8911688" cy="150949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solidFill>
                  <a:srgbClr val="000000"/>
                </a:solidFill>
              </a:defRPr>
            </a:pPr>
            <a:r>
              <a:rPr sz="3600">
                <a:solidFill>
                  <a:srgbClr val="178DBB"/>
                </a:solidFill>
              </a:rPr>
              <a:t>Click to edit Master title style</a:t>
            </a:r>
          </a:p>
        </p:txBody>
      </p:sp>
      <p:sp>
        <p:nvSpPr>
          <p:cNvPr id="30" name="Shape 30"/>
          <p:cNvSpPr/>
          <p:nvPr>
            <p:ph type="body" idx="1"/>
          </p:nvPr>
        </p:nvSpPr>
        <p:spPr>
          <a:xfrm>
            <a:off x="2589211" y="2133600"/>
            <a:ext cx="8915401" cy="47244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 name="Shape 31"/>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353535"/>
          </a:solidFill>
          <a:ln w="12700">
            <a:miter lim="400000"/>
          </a:ln>
        </p:spPr>
        <p:txBody>
          <a:bodyPr lIns="0" tIns="0" rIns="0" bIns="0"/>
          <a:lstStyle/>
          <a:p>
            <a:pPr lvl="0"/>
          </a:p>
        </p:txBody>
      </p:sp>
      <p:sp>
        <p:nvSpPr>
          <p:cNvPr id="32" name="Shape 32"/>
          <p:cNvSpPr/>
          <p:nvPr>
            <p:ph type="sldNum" sz="quarter" idx="2"/>
          </p:nvPr>
        </p:nvSpPr>
        <p:spPr>
          <a:xfrm>
            <a:off x="531812" y="772224"/>
            <a:ext cx="779768" cy="396241"/>
          </a:xfrm>
          <a:prstGeom prst="rect">
            <a:avLst/>
          </a:prstGeom>
          <a:ln w="12700">
            <a:miter lim="400000"/>
          </a:ln>
        </p:spPr>
        <p:txBody>
          <a:bodyPr lIns="45719" rIns="45719" anchor="ctr">
            <a:spAutoFit/>
          </a:bodyPr>
          <a:lstStyle>
            <a:lvl1pPr algn="r">
              <a:defRPr sz="2000">
                <a:solidFill>
                  <a:srgbClr val="FEFFFF"/>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defTabSz="457200">
        <a:defRPr sz="3600">
          <a:solidFill>
            <a:srgbClr val="178DBB"/>
          </a:solidFill>
          <a:latin typeface="Century Gothic"/>
          <a:ea typeface="Century Gothic"/>
          <a:cs typeface="Century Gothic"/>
          <a:sym typeface="Century Gothic"/>
        </a:defRPr>
      </a:lvl1pPr>
      <a:lvl2pPr defTabSz="457200">
        <a:defRPr sz="3600">
          <a:solidFill>
            <a:srgbClr val="178DBB"/>
          </a:solidFill>
          <a:latin typeface="Century Gothic"/>
          <a:ea typeface="Century Gothic"/>
          <a:cs typeface="Century Gothic"/>
          <a:sym typeface="Century Gothic"/>
        </a:defRPr>
      </a:lvl2pPr>
      <a:lvl3pPr defTabSz="457200">
        <a:defRPr sz="3600">
          <a:solidFill>
            <a:srgbClr val="178DBB"/>
          </a:solidFill>
          <a:latin typeface="Century Gothic"/>
          <a:ea typeface="Century Gothic"/>
          <a:cs typeface="Century Gothic"/>
          <a:sym typeface="Century Gothic"/>
        </a:defRPr>
      </a:lvl3pPr>
      <a:lvl4pPr defTabSz="457200">
        <a:defRPr sz="3600">
          <a:solidFill>
            <a:srgbClr val="178DBB"/>
          </a:solidFill>
          <a:latin typeface="Century Gothic"/>
          <a:ea typeface="Century Gothic"/>
          <a:cs typeface="Century Gothic"/>
          <a:sym typeface="Century Gothic"/>
        </a:defRPr>
      </a:lvl4pPr>
      <a:lvl5pPr defTabSz="457200">
        <a:defRPr sz="3600">
          <a:solidFill>
            <a:srgbClr val="178DBB"/>
          </a:solidFill>
          <a:latin typeface="Century Gothic"/>
          <a:ea typeface="Century Gothic"/>
          <a:cs typeface="Century Gothic"/>
          <a:sym typeface="Century Gothic"/>
        </a:defRPr>
      </a:lvl5pPr>
      <a:lvl6pPr defTabSz="457200">
        <a:defRPr sz="3600">
          <a:solidFill>
            <a:srgbClr val="178DBB"/>
          </a:solidFill>
          <a:latin typeface="Century Gothic"/>
          <a:ea typeface="Century Gothic"/>
          <a:cs typeface="Century Gothic"/>
          <a:sym typeface="Century Gothic"/>
        </a:defRPr>
      </a:lvl6pPr>
      <a:lvl7pPr defTabSz="457200">
        <a:defRPr sz="3600">
          <a:solidFill>
            <a:srgbClr val="178DBB"/>
          </a:solidFill>
          <a:latin typeface="Century Gothic"/>
          <a:ea typeface="Century Gothic"/>
          <a:cs typeface="Century Gothic"/>
          <a:sym typeface="Century Gothic"/>
        </a:defRPr>
      </a:lvl7pPr>
      <a:lvl8pPr defTabSz="457200">
        <a:defRPr sz="3600">
          <a:solidFill>
            <a:srgbClr val="178DBB"/>
          </a:solidFill>
          <a:latin typeface="Century Gothic"/>
          <a:ea typeface="Century Gothic"/>
          <a:cs typeface="Century Gothic"/>
          <a:sym typeface="Century Gothic"/>
        </a:defRPr>
      </a:lvl8pPr>
      <a:lvl9pPr defTabSz="457200">
        <a:defRPr sz="3600">
          <a:solidFill>
            <a:srgbClr val="178DBB"/>
          </a:solidFill>
          <a:latin typeface="Century Gothic"/>
          <a:ea typeface="Century Gothic"/>
          <a:cs typeface="Century Gothic"/>
          <a:sym typeface="Century Gothic"/>
        </a:defRPr>
      </a:lvl9pPr>
    </p:titleStyle>
    <p:bodyStyle>
      <a:lvl1pPr marL="342900" indent="-342900" defTabSz="457200">
        <a:spcBef>
          <a:spcPts val="1000"/>
        </a:spcBef>
        <a:buClr>
          <a:srgbClr val="353535"/>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353535"/>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353535"/>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353535"/>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353535"/>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353535"/>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353535"/>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353535"/>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353535"/>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indent="457200" algn="r" defTabSz="457200">
        <a:defRPr sz="2000">
          <a:solidFill>
            <a:schemeClr val="tx1"/>
          </a:solidFill>
          <a:latin typeface="+mn-lt"/>
          <a:ea typeface="+mn-ea"/>
          <a:cs typeface="+mn-cs"/>
          <a:sym typeface="Century Gothic"/>
        </a:defRPr>
      </a:lvl2pPr>
      <a:lvl3pPr indent="914400" algn="r" defTabSz="457200">
        <a:defRPr sz="2000">
          <a:solidFill>
            <a:schemeClr val="tx1"/>
          </a:solidFill>
          <a:latin typeface="+mn-lt"/>
          <a:ea typeface="+mn-ea"/>
          <a:cs typeface="+mn-cs"/>
          <a:sym typeface="Century Gothic"/>
        </a:defRPr>
      </a:lvl3pPr>
      <a:lvl4pPr indent="1371600" algn="r" defTabSz="457200">
        <a:defRPr sz="2000">
          <a:solidFill>
            <a:schemeClr val="tx1"/>
          </a:solidFill>
          <a:latin typeface="+mn-lt"/>
          <a:ea typeface="+mn-ea"/>
          <a:cs typeface="+mn-cs"/>
          <a:sym typeface="Century Gothic"/>
        </a:defRPr>
      </a:lvl4pPr>
      <a:lvl5pPr indent="1828800" algn="r" defTabSz="457200">
        <a:defRPr sz="2000">
          <a:solidFill>
            <a:schemeClr val="tx1"/>
          </a:solidFill>
          <a:latin typeface="+mn-lt"/>
          <a:ea typeface="+mn-ea"/>
          <a:cs typeface="+mn-cs"/>
          <a:sym typeface="Century Gothic"/>
        </a:defRPr>
      </a:lvl5pPr>
      <a:lvl6pPr indent="2286000" algn="r" defTabSz="457200">
        <a:defRPr sz="2000">
          <a:solidFill>
            <a:schemeClr val="tx1"/>
          </a:solidFill>
          <a:latin typeface="+mn-lt"/>
          <a:ea typeface="+mn-ea"/>
          <a:cs typeface="+mn-cs"/>
          <a:sym typeface="Century Gothic"/>
        </a:defRPr>
      </a:lvl6pPr>
      <a:lvl7pPr indent="2743200" algn="r" defTabSz="457200">
        <a:defRPr sz="2000">
          <a:solidFill>
            <a:schemeClr val="tx1"/>
          </a:solidFill>
          <a:latin typeface="+mn-lt"/>
          <a:ea typeface="+mn-ea"/>
          <a:cs typeface="+mn-cs"/>
          <a:sym typeface="Century Gothic"/>
        </a:defRPr>
      </a:lvl7pPr>
      <a:lvl8pPr indent="3200400" algn="r" defTabSz="457200">
        <a:defRPr sz="2000">
          <a:solidFill>
            <a:schemeClr val="tx1"/>
          </a:solidFill>
          <a:latin typeface="+mn-lt"/>
          <a:ea typeface="+mn-ea"/>
          <a:cs typeface="+mn-cs"/>
          <a:sym typeface="Century Gothic"/>
        </a:defRPr>
      </a:lvl8pPr>
      <a:lvl9pPr indent="3657600"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Shape 325"/>
          <p:cNvSpPr/>
          <p:nvPr>
            <p:ph type="title"/>
          </p:nvPr>
        </p:nvSpPr>
        <p:spPr>
          <a:xfrm>
            <a:off x="2592925" y="624110"/>
            <a:ext cx="8911688" cy="828109"/>
          </a:xfrm>
          <a:prstGeom prst="rect">
            <a:avLst/>
          </a:prstGeom>
        </p:spPr>
        <p:txBody>
          <a:bodyPr/>
          <a:lstStyle/>
          <a:p>
            <a:pPr lvl="0">
              <a:defRPr sz="1800">
                <a:solidFill>
                  <a:srgbClr val="000000"/>
                </a:solidFill>
              </a:defRPr>
            </a:pPr>
            <a:r>
              <a:rPr sz="3600">
                <a:solidFill>
                  <a:srgbClr val="178DBB"/>
                </a:solidFill>
              </a:rPr>
              <a:t>Most Accessible Parks</a:t>
            </a:r>
          </a:p>
        </p:txBody>
      </p:sp>
      <p:sp>
        <p:nvSpPr>
          <p:cNvPr id="326" name="Shape 326"/>
          <p:cNvSpPr/>
          <p:nvPr>
            <p:ph type="body" idx="1"/>
          </p:nvPr>
        </p:nvSpPr>
        <p:spPr>
          <a:xfrm>
            <a:off x="2589211" y="1559339"/>
            <a:ext cx="8904359" cy="4848840"/>
          </a:xfrm>
          <a:prstGeom prst="rect">
            <a:avLst/>
          </a:prstGeom>
        </p:spPr>
        <p:txBody>
          <a:bodyPr/>
          <a:lstStyle/>
          <a:p>
            <a:pPr lvl="0">
              <a:defRPr>
                <a:solidFill>
                  <a:srgbClr val="000000"/>
                </a:solidFill>
              </a:defRPr>
            </a:pPr>
            <a:r>
              <a:rPr>
                <a:solidFill>
                  <a:srgbClr val="404040"/>
                </a:solidFill>
              </a:rPr>
              <a:t>BRYAN PARK - Paved running path, playground equipment, and outdoor exercise gym. Also includes basketball courts, tennis courts, volleyball courts, and horseshoe pits.</a:t>
            </a:r>
            <a:endParaRPr>
              <a:solidFill>
                <a:srgbClr val="404040"/>
              </a:solidFill>
            </a:endParaRPr>
          </a:p>
          <a:p>
            <a:pPr lvl="0">
              <a:defRPr>
                <a:solidFill>
                  <a:srgbClr val="000000"/>
                </a:solidFill>
              </a:defRPr>
            </a:pPr>
            <a:r>
              <a:rPr>
                <a:solidFill>
                  <a:srgbClr val="404040"/>
                </a:solidFill>
              </a:rPr>
              <a:t>FLATWOODS PARK - Paved Interpretive Trail with butterfly garden and wildflower field. Flatwoods Park is a peaceful, 198-acre park located near Ellettsville. The park offers several outdoor amenities including playgrounds, basketball courts, a windmill, and a giant sundial. </a:t>
            </a:r>
            <a:endParaRPr>
              <a:solidFill>
                <a:srgbClr val="404040"/>
              </a:solidFill>
            </a:endParaRPr>
          </a:p>
          <a:p>
            <a:pPr lvl="0">
              <a:defRPr>
                <a:solidFill>
                  <a:srgbClr val="000000"/>
                </a:solidFill>
              </a:defRPr>
            </a:pPr>
            <a:r>
              <a:rPr>
                <a:solidFill>
                  <a:srgbClr val="404040"/>
                </a:solidFill>
              </a:rPr>
              <a:t>KARST FARM PARK - A120-acre park with several playgrounds, basketball courts, shuffle board courts, horseshoe pits, volleyball courts, a 9-hole disc golf course, ponds, and natural areas.</a:t>
            </a:r>
            <a:endParaRPr>
              <a:solidFill>
                <a:srgbClr val="404040"/>
              </a:solidFill>
            </a:endParaRPr>
          </a:p>
          <a:p>
            <a:pPr lvl="0">
              <a:defRPr>
                <a:solidFill>
                  <a:srgbClr val="000000"/>
                </a:solidFill>
              </a:defRPr>
            </a:pPr>
            <a:r>
              <a:rPr>
                <a:solidFill>
                  <a:srgbClr val="404040"/>
                </a:solidFill>
              </a:rPr>
              <a:t>LEONARD SPRINGS NATURE PARK - Highlights include Leonard and Shirley Springs, caves, steep forested slopes, and a wetlands area. This nature park is designed to provide observation and educational opportunities.</a:t>
            </a:r>
            <a:endParaRPr>
              <a:solidFill>
                <a:srgbClr val="404040"/>
              </a:solidFill>
            </a:endParaRPr>
          </a:p>
          <a:p>
            <a:pPr lvl="0">
              <a:defRPr>
                <a:solidFill>
                  <a:srgbClr val="000000"/>
                </a:solidFill>
              </a:defRPr>
            </a:pPr>
            <a:r>
              <a:rPr>
                <a:solidFill>
                  <a:srgbClr val="404040"/>
                </a:solidFill>
              </a:rPr>
              <a:t>SWITCHYARD PARK - Paved running path (B-line trail), playground equipment, basketball, pickleball, and bocce ball courts.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8" name="Shape 328"/>
          <p:cNvSpPr/>
          <p:nvPr>
            <p:ph type="title"/>
          </p:nvPr>
        </p:nvSpPr>
        <p:spPr>
          <a:xfrm>
            <a:off x="2592925" y="624110"/>
            <a:ext cx="8911688" cy="828109"/>
          </a:xfrm>
          <a:prstGeom prst="rect">
            <a:avLst/>
          </a:prstGeom>
        </p:spPr>
        <p:txBody>
          <a:bodyPr/>
          <a:lstStyle/>
          <a:p>
            <a:pPr lvl="0">
              <a:defRPr sz="1800">
                <a:solidFill>
                  <a:srgbClr val="000000"/>
                </a:solidFill>
              </a:defRPr>
            </a:pPr>
            <a:r>
              <a:rPr sz="3600">
                <a:solidFill>
                  <a:srgbClr val="178DBB"/>
                </a:solidFill>
              </a:rPr>
              <a:t>Most Recommended Hiking Trails</a:t>
            </a:r>
          </a:p>
        </p:txBody>
      </p:sp>
      <p:sp>
        <p:nvSpPr>
          <p:cNvPr id="329" name="Shape 329"/>
          <p:cNvSpPr/>
          <p:nvPr>
            <p:ph type="body" idx="1"/>
          </p:nvPr>
        </p:nvSpPr>
        <p:spPr>
          <a:xfrm>
            <a:off x="2589211" y="1559339"/>
            <a:ext cx="8904359" cy="4848840"/>
          </a:xfrm>
          <a:prstGeom prst="rect">
            <a:avLst/>
          </a:prstGeom>
        </p:spPr>
        <p:txBody>
          <a:bodyPr/>
          <a:lstStyle/>
          <a:p>
            <a:pPr lvl="0">
              <a:lnSpc>
                <a:spcPct val="90000"/>
              </a:lnSpc>
              <a:defRPr>
                <a:solidFill>
                  <a:srgbClr val="000000"/>
                </a:solidFill>
              </a:defRPr>
            </a:pPr>
            <a:r>
              <a:rPr sz="1600">
                <a:solidFill>
                  <a:srgbClr val="404040"/>
                </a:solidFill>
              </a:rPr>
              <a:t>AMY WEINGARTNER BRANIGIN PENISULA PRESERVE - This special peninsula preserve is located in the middle of Monroe Lake, and features a 2.2 mile-long forested ridge that extends out into the lake. This area is inhabited by red-shouldered hawks, broad-winged hawks, and eastern box turtles. </a:t>
            </a:r>
            <a:endParaRPr sz="1600">
              <a:solidFill>
                <a:srgbClr val="404040"/>
              </a:solidFill>
            </a:endParaRPr>
          </a:p>
          <a:p>
            <a:pPr lvl="0">
              <a:lnSpc>
                <a:spcPct val="90000"/>
              </a:lnSpc>
              <a:defRPr>
                <a:solidFill>
                  <a:srgbClr val="000000"/>
                </a:solidFill>
              </a:defRPr>
            </a:pPr>
            <a:r>
              <a:rPr sz="1600">
                <a:solidFill>
                  <a:srgbClr val="404040"/>
                </a:solidFill>
              </a:rPr>
              <a:t>BEAN BLOSSOM NATURE PRESERVE - This 2.5 mile wetland preserve trail features a diverse combination of bottomland hardwood forest, shrub wetlands, sedge meadow, and 80 species of bird, including bald eagles that have actively nested there for the past several years. </a:t>
            </a:r>
            <a:endParaRPr sz="1600">
              <a:solidFill>
                <a:srgbClr val="404040"/>
              </a:solidFill>
            </a:endParaRPr>
          </a:p>
          <a:p>
            <a:pPr lvl="0">
              <a:lnSpc>
                <a:spcPct val="90000"/>
              </a:lnSpc>
              <a:defRPr>
                <a:solidFill>
                  <a:srgbClr val="000000"/>
                </a:solidFill>
              </a:defRPr>
            </a:pPr>
            <a:r>
              <a:rPr sz="1600">
                <a:solidFill>
                  <a:srgbClr val="404040"/>
                </a:solidFill>
              </a:rPr>
              <a:t>CEDAR BLUFF NATURE PRESERVE - Featuring an impressive 75-foot high limestone bluff with red cedars clinging to cliff sides, there is 1.9 miles of challenging terrain but scenic views have made this preserve a Hoosier favorite.</a:t>
            </a:r>
            <a:endParaRPr sz="1600">
              <a:solidFill>
                <a:srgbClr val="404040"/>
              </a:solidFill>
            </a:endParaRPr>
          </a:p>
          <a:p>
            <a:pPr lvl="0">
              <a:lnSpc>
                <a:spcPct val="90000"/>
              </a:lnSpc>
              <a:defRPr>
                <a:solidFill>
                  <a:srgbClr val="000000"/>
                </a:solidFill>
              </a:defRPr>
            </a:pPr>
            <a:r>
              <a:rPr sz="1600">
                <a:solidFill>
                  <a:srgbClr val="404040"/>
                </a:solidFill>
              </a:rPr>
              <a:t>CLEAR CREEK TRAIL – Stretching 2.5 miles from Tapp Road to Church Lane, the Clear Creek Trail offers visitors a paved path for biking, walking, jogging, rollerblading or stroller walking through landscapes that vary from woods to farm fields.</a:t>
            </a:r>
            <a:endParaRPr sz="1600">
              <a:solidFill>
                <a:srgbClr val="404040"/>
              </a:solidFill>
            </a:endParaRPr>
          </a:p>
          <a:p>
            <a:pPr lvl="0">
              <a:lnSpc>
                <a:spcPct val="90000"/>
              </a:lnSpc>
              <a:defRPr>
                <a:solidFill>
                  <a:srgbClr val="000000"/>
                </a:solidFill>
              </a:defRPr>
            </a:pPr>
            <a:r>
              <a:rPr sz="1600">
                <a:solidFill>
                  <a:srgbClr val="404040"/>
                </a:solidFill>
              </a:rPr>
              <a:t>PATE HOLLOW TRAIL - This 7.7 mile hike-only trail is a nice hike through mixed hardwoods with views of Lake Monroe. An old road serves as an inner connector for those desiring a shorter hike.</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Shape 331"/>
          <p:cNvSpPr/>
          <p:nvPr>
            <p:ph type="title"/>
          </p:nvPr>
        </p:nvSpPr>
        <p:spPr>
          <a:xfrm>
            <a:off x="2592925" y="624110"/>
            <a:ext cx="8911688" cy="828109"/>
          </a:xfrm>
          <a:prstGeom prst="rect">
            <a:avLst/>
          </a:prstGeom>
        </p:spPr>
        <p:txBody>
          <a:bodyPr/>
          <a:lstStyle>
            <a:lvl1pPr>
              <a:defRPr sz="3200"/>
            </a:lvl1pPr>
          </a:lstStyle>
          <a:p>
            <a:pPr lvl="0">
              <a:defRPr sz="1800">
                <a:solidFill>
                  <a:srgbClr val="000000"/>
                </a:solidFill>
              </a:defRPr>
            </a:pPr>
            <a:r>
              <a:rPr sz="3200">
                <a:solidFill>
                  <a:srgbClr val="178DBB"/>
                </a:solidFill>
              </a:rPr>
              <a:t>Most Recommended State Parks &amp; Forests</a:t>
            </a:r>
          </a:p>
        </p:txBody>
      </p:sp>
      <p:sp>
        <p:nvSpPr>
          <p:cNvPr id="332" name="Shape 332"/>
          <p:cNvSpPr/>
          <p:nvPr>
            <p:ph type="body" idx="1"/>
          </p:nvPr>
        </p:nvSpPr>
        <p:spPr>
          <a:xfrm>
            <a:off x="2589211" y="1559339"/>
            <a:ext cx="8904359" cy="4848840"/>
          </a:xfrm>
          <a:prstGeom prst="rect">
            <a:avLst/>
          </a:prstGeom>
        </p:spPr>
        <p:txBody>
          <a:bodyPr/>
          <a:lstStyle/>
          <a:p>
            <a:pPr lvl="0">
              <a:lnSpc>
                <a:spcPct val="90000"/>
              </a:lnSpc>
              <a:defRPr>
                <a:solidFill>
                  <a:srgbClr val="000000"/>
                </a:solidFill>
              </a:defRPr>
            </a:pPr>
            <a:r>
              <a:rPr sz="1500">
                <a:solidFill>
                  <a:srgbClr val="404040"/>
                </a:solidFill>
              </a:rPr>
              <a:t>BROWN COUNTY STATE PARK - Those who enjoy exploring parks by hiking or mountain biking will find many miles of well-marked trails. Nicknamed the “Little Smokies” because of the area’s resemblance to the Great Smoky Mountains, Brown County State Park encompasses nearly 16,000 acres of rugged hills, ridges, and ravines.</a:t>
            </a:r>
            <a:endParaRPr sz="1500">
              <a:solidFill>
                <a:srgbClr val="404040"/>
              </a:solidFill>
            </a:endParaRPr>
          </a:p>
          <a:p>
            <a:pPr lvl="0">
              <a:lnSpc>
                <a:spcPct val="90000"/>
              </a:lnSpc>
              <a:defRPr>
                <a:solidFill>
                  <a:srgbClr val="000000"/>
                </a:solidFill>
              </a:defRPr>
            </a:pPr>
            <a:r>
              <a:rPr sz="1500">
                <a:solidFill>
                  <a:srgbClr val="404040"/>
                </a:solidFill>
              </a:rPr>
              <a:t>MCCORMICKS CREEK STAET PARK - Explore the spectacular limestone canyon, flowing creek, a fire tower, and scenic waterfalls that highlight Indiana’s first state park. Hike trails featuring diverse forest trees, and native wildflowers, including a trail through Wolf Cave Nature Preserve and an accessible trail at the recently renovated nature center. </a:t>
            </a:r>
            <a:endParaRPr sz="1500">
              <a:solidFill>
                <a:srgbClr val="404040"/>
              </a:solidFill>
            </a:endParaRPr>
          </a:p>
          <a:p>
            <a:pPr lvl="0">
              <a:lnSpc>
                <a:spcPct val="90000"/>
              </a:lnSpc>
              <a:defRPr>
                <a:solidFill>
                  <a:srgbClr val="000000"/>
                </a:solidFill>
              </a:defRPr>
            </a:pPr>
            <a:r>
              <a:rPr sz="1500">
                <a:solidFill>
                  <a:srgbClr val="404040"/>
                </a:solidFill>
              </a:rPr>
              <a:t>MORGAN-MONROE STATE FOREST - The forest land encompasses many steep ridges and valleys, and is forested with some of the state's finest hardwoods.</a:t>
            </a:r>
            <a:endParaRPr sz="1500">
              <a:solidFill>
                <a:srgbClr val="404040"/>
              </a:solidFill>
            </a:endParaRPr>
          </a:p>
          <a:p>
            <a:pPr lvl="0">
              <a:lnSpc>
                <a:spcPct val="90000"/>
              </a:lnSpc>
              <a:defRPr>
                <a:solidFill>
                  <a:srgbClr val="000000"/>
                </a:solidFill>
              </a:defRPr>
            </a:pPr>
            <a:r>
              <a:rPr sz="1500">
                <a:solidFill>
                  <a:srgbClr val="404040"/>
                </a:solidFill>
              </a:rPr>
              <a:t>SPRING MILL STATE PARK - This park offers an illustration of the link between the natural and cultural worlds. The water flowing from several cave springs led to the founding of an industrial village in the early 1800s. Pioneer entrepreneurs took advantage of a constant water source that never froze, using it to power several gristmills, a wool mill, a saw mill, and a distillery. </a:t>
            </a:r>
            <a:endParaRPr sz="1500">
              <a:solidFill>
                <a:srgbClr val="404040"/>
              </a:solidFill>
            </a:endParaRPr>
          </a:p>
          <a:p>
            <a:pPr lvl="0">
              <a:lnSpc>
                <a:spcPct val="90000"/>
              </a:lnSpc>
              <a:defRPr>
                <a:solidFill>
                  <a:srgbClr val="000000"/>
                </a:solidFill>
              </a:defRPr>
            </a:pPr>
            <a:r>
              <a:rPr sz="1500">
                <a:solidFill>
                  <a:srgbClr val="404040"/>
                </a:solidFill>
              </a:rPr>
              <a:t>YELLOWOOD STATE FOREST - This forest’s 23,000 acres offer many recreation opportunities for people of all ages and skill levels. With three pristine lakes, hiking, horse trails, abundant wildlife, and campsites, Yellowwood will keep you busy.</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353535"/>
      </a:accent1>
      <a:accent2>
        <a:srgbClr val="31B4E6"/>
      </a:accent2>
      <a:accent3>
        <a:srgbClr val="265991"/>
      </a:accent3>
      <a:accent4>
        <a:srgbClr val="7E40CC"/>
      </a:accent4>
      <a:accent5>
        <a:srgbClr val="B927E9"/>
      </a:accent5>
      <a:accent6>
        <a:srgbClr val="E833BF"/>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353535"/>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353535"/>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353535"/>
      </a:accent1>
      <a:accent2>
        <a:srgbClr val="31B4E6"/>
      </a:accent2>
      <a:accent3>
        <a:srgbClr val="265991"/>
      </a:accent3>
      <a:accent4>
        <a:srgbClr val="7E40CC"/>
      </a:accent4>
      <a:accent5>
        <a:srgbClr val="B927E9"/>
      </a:accent5>
      <a:accent6>
        <a:srgbClr val="E833BF"/>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353535"/>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353535"/>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